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63" r:id="rId15"/>
    <p:sldId id="275" r:id="rId16"/>
    <p:sldId id="264" r:id="rId17"/>
    <p:sldId id="276" r:id="rId18"/>
    <p:sldId id="266" r:id="rId19"/>
    <p:sldId id="271" r:id="rId20"/>
    <p:sldId id="278" r:id="rId21"/>
    <p:sldId id="283" r:id="rId22"/>
    <p:sldId id="272" r:id="rId23"/>
    <p:sldId id="265" r:id="rId24"/>
    <p:sldId id="273" r:id="rId25"/>
    <p:sldId id="279" r:id="rId26"/>
    <p:sldId id="281" r:id="rId27"/>
    <p:sldId id="282" r:id="rId28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  <p15:guide id="3" orient="horz" pos="3576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8B45"/>
    <a:srgbClr val="BAE3D6"/>
    <a:srgbClr val="2683B7"/>
    <a:srgbClr val="66C2A4"/>
    <a:srgbClr val="BCD4B2"/>
    <a:srgbClr val="D2D27A"/>
    <a:srgbClr val="0DE3E3"/>
    <a:srgbClr val="065EEB"/>
    <a:srgbClr val="CEAACF"/>
    <a:srgbClr val="7ED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2484" y="102"/>
      </p:cViewPr>
      <p:guideLst>
        <p:guide orient="horz" pos="6744"/>
        <p:guide pos="516"/>
        <p:guide orient="horz" pos="357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60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1.png"/><Relationship Id="rId3" Type="http://schemas.openxmlformats.org/officeDocument/2006/relationships/image" Target="../media/image57.png"/><Relationship Id="rId7" Type="http://schemas.microsoft.com/office/2007/relationships/hdphoto" Target="../media/hdphoto5.wdp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microsoft.com/office/2007/relationships/hdphoto" Target="../media/hdphoto6.wdp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46.png"/><Relationship Id="rId1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1.png"/><Relationship Id="rId3" Type="http://schemas.openxmlformats.org/officeDocument/2006/relationships/image" Target="../media/image57.png"/><Relationship Id="rId7" Type="http://schemas.microsoft.com/office/2007/relationships/hdphoto" Target="../media/hdphoto5.wdp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microsoft.com/office/2007/relationships/hdphoto" Target="../media/hdphoto6.wdp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46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237371" y="295536"/>
            <a:ext cx="19604917" cy="16711229"/>
            <a:chOff x="-237371" y="295536"/>
            <a:chExt cx="19604917" cy="1671122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4038" y="8231514"/>
              <a:ext cx="7693508" cy="65858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371" y="8432118"/>
              <a:ext cx="6462302" cy="618460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9511" y="968527"/>
              <a:ext cx="7730239" cy="66998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5513" y="8264953"/>
              <a:ext cx="6109629" cy="6351769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-11952" y="1310899"/>
              <a:ext cx="6763625" cy="6590678"/>
              <a:chOff x="4965212" y="1519674"/>
              <a:chExt cx="7018373" cy="68389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6"/>
              <a:stretch/>
            </p:blipFill>
            <p:spPr>
              <a:xfrm>
                <a:off x="4965212" y="1519674"/>
                <a:ext cx="7018373" cy="6838912"/>
              </a:xfrm>
              <a:prstGeom prst="rect">
                <a:avLst/>
              </a:prstGeom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6151197" y="1819757"/>
                <a:ext cx="4016671" cy="5858229"/>
                <a:chOff x="3971124" y="1487132"/>
                <a:chExt cx="9956984" cy="1551841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3971124" y="1487132"/>
                  <a:ext cx="9956984" cy="5542860"/>
                </a:xfrm>
                <a:prstGeom prst="line">
                  <a:avLst/>
                </a:prstGeom>
                <a:ln w="1270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3982418" y="7029995"/>
                  <a:ext cx="320040" cy="9975556"/>
                </a:xfrm>
                <a:prstGeom prst="line">
                  <a:avLst/>
                </a:prstGeom>
                <a:ln w="1270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4213170" y="16199859"/>
                  <a:ext cx="1324268" cy="734021"/>
                </a:xfrm>
                <a:prstGeom prst="line">
                  <a:avLst/>
                </a:prstGeom>
                <a:ln w="1270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13928108" y="1487135"/>
                  <a:ext cx="0" cy="2079402"/>
                </a:xfrm>
                <a:prstGeom prst="line">
                  <a:avLst/>
                </a:prstGeom>
                <a:ln w="1270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Group 4"/>
            <p:cNvGrpSpPr/>
            <p:nvPr/>
          </p:nvGrpSpPr>
          <p:grpSpPr>
            <a:xfrm>
              <a:off x="6673159" y="2429403"/>
              <a:ext cx="4126949" cy="4601904"/>
              <a:chOff x="599741" y="2477163"/>
              <a:chExt cx="4415742" cy="492393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71" t="3482" r="2954" b="3208"/>
              <a:stretch/>
            </p:blipFill>
            <p:spPr>
              <a:xfrm>
                <a:off x="599741" y="2477163"/>
                <a:ext cx="4415742" cy="4923934"/>
              </a:xfrm>
              <a:prstGeom prst="rect">
                <a:avLst/>
              </a:prstGeom>
              <a:ln w="127000">
                <a:solidFill>
                  <a:schemeClr val="tx1"/>
                </a:solidFill>
              </a:ln>
            </p:spPr>
          </p:pic>
          <p:sp>
            <p:nvSpPr>
              <p:cNvPr id="41" name="Freeform 40"/>
              <p:cNvSpPr/>
              <p:nvPr/>
            </p:nvSpPr>
            <p:spPr>
              <a:xfrm>
                <a:off x="599741" y="3686826"/>
                <a:ext cx="4415742" cy="506437"/>
              </a:xfrm>
              <a:custGeom>
                <a:avLst/>
                <a:gdLst>
                  <a:gd name="connsiteX0" fmla="*/ 0 w 4783015"/>
                  <a:gd name="connsiteY0" fmla="*/ 0 h 506437"/>
                  <a:gd name="connsiteX1" fmla="*/ 168812 w 4783015"/>
                  <a:gd name="connsiteY1" fmla="*/ 42203 h 506437"/>
                  <a:gd name="connsiteX2" fmla="*/ 337624 w 4783015"/>
                  <a:gd name="connsiteY2" fmla="*/ 84406 h 506437"/>
                  <a:gd name="connsiteX3" fmla="*/ 661181 w 4783015"/>
                  <a:gd name="connsiteY3" fmla="*/ 112542 h 506437"/>
                  <a:gd name="connsiteX4" fmla="*/ 787790 w 4783015"/>
                  <a:gd name="connsiteY4" fmla="*/ 140677 h 506437"/>
                  <a:gd name="connsiteX5" fmla="*/ 900332 w 4783015"/>
                  <a:gd name="connsiteY5" fmla="*/ 168812 h 506437"/>
                  <a:gd name="connsiteX6" fmla="*/ 1477107 w 4783015"/>
                  <a:gd name="connsiteY6" fmla="*/ 196948 h 506437"/>
                  <a:gd name="connsiteX7" fmla="*/ 1575581 w 4783015"/>
                  <a:gd name="connsiteY7" fmla="*/ 211016 h 506437"/>
                  <a:gd name="connsiteX8" fmla="*/ 1744394 w 4783015"/>
                  <a:gd name="connsiteY8" fmla="*/ 253219 h 506437"/>
                  <a:gd name="connsiteX9" fmla="*/ 2405575 w 4783015"/>
                  <a:gd name="connsiteY9" fmla="*/ 295422 h 506437"/>
                  <a:gd name="connsiteX10" fmla="*/ 2743200 w 4783015"/>
                  <a:gd name="connsiteY10" fmla="*/ 337625 h 506437"/>
                  <a:gd name="connsiteX11" fmla="*/ 2982350 w 4783015"/>
                  <a:gd name="connsiteY11" fmla="*/ 351692 h 506437"/>
                  <a:gd name="connsiteX12" fmla="*/ 3108960 w 4783015"/>
                  <a:gd name="connsiteY12" fmla="*/ 365760 h 506437"/>
                  <a:gd name="connsiteX13" fmla="*/ 3207434 w 4783015"/>
                  <a:gd name="connsiteY13" fmla="*/ 379828 h 506437"/>
                  <a:gd name="connsiteX14" fmla="*/ 3446584 w 4783015"/>
                  <a:gd name="connsiteY14" fmla="*/ 393896 h 506437"/>
                  <a:gd name="connsiteX15" fmla="*/ 4178104 w 4783015"/>
                  <a:gd name="connsiteY15" fmla="*/ 422031 h 506437"/>
                  <a:gd name="connsiteX16" fmla="*/ 4262510 w 4783015"/>
                  <a:gd name="connsiteY16" fmla="*/ 436099 h 506437"/>
                  <a:gd name="connsiteX17" fmla="*/ 4346917 w 4783015"/>
                  <a:gd name="connsiteY17" fmla="*/ 464234 h 506437"/>
                  <a:gd name="connsiteX18" fmla="*/ 4684541 w 4783015"/>
                  <a:gd name="connsiteY18" fmla="*/ 492369 h 506437"/>
                  <a:gd name="connsiteX19" fmla="*/ 4783015 w 4783015"/>
                  <a:gd name="connsiteY19" fmla="*/ 506437 h 50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783015" h="506437">
                    <a:moveTo>
                      <a:pt x="0" y="0"/>
                    </a:moveTo>
                    <a:cubicBezTo>
                      <a:pt x="56271" y="14068"/>
                      <a:pt x="112926" y="26679"/>
                      <a:pt x="168812" y="42203"/>
                    </a:cubicBezTo>
                    <a:cubicBezTo>
                      <a:pt x="270802" y="70534"/>
                      <a:pt x="233078" y="73952"/>
                      <a:pt x="337624" y="84406"/>
                    </a:cubicBezTo>
                    <a:cubicBezTo>
                      <a:pt x="431462" y="93790"/>
                      <a:pt x="563007" y="96180"/>
                      <a:pt x="661181" y="112542"/>
                    </a:cubicBezTo>
                    <a:cubicBezTo>
                      <a:pt x="703825" y="119649"/>
                      <a:pt x="745707" y="130775"/>
                      <a:pt x="787790" y="140677"/>
                    </a:cubicBezTo>
                    <a:cubicBezTo>
                      <a:pt x="825431" y="149533"/>
                      <a:pt x="862052" y="163343"/>
                      <a:pt x="900332" y="168812"/>
                    </a:cubicBezTo>
                    <a:cubicBezTo>
                      <a:pt x="1021057" y="186058"/>
                      <a:pt x="1437165" y="195521"/>
                      <a:pt x="1477107" y="196948"/>
                    </a:cubicBezTo>
                    <a:cubicBezTo>
                      <a:pt x="1509932" y="201637"/>
                      <a:pt x="1543134" y="204185"/>
                      <a:pt x="1575581" y="211016"/>
                    </a:cubicBezTo>
                    <a:cubicBezTo>
                      <a:pt x="1632340" y="222965"/>
                      <a:pt x="1687087" y="244265"/>
                      <a:pt x="1744394" y="253219"/>
                    </a:cubicBezTo>
                    <a:cubicBezTo>
                      <a:pt x="1959572" y="286840"/>
                      <a:pt x="2189977" y="287437"/>
                      <a:pt x="2405575" y="295422"/>
                    </a:cubicBezTo>
                    <a:cubicBezTo>
                      <a:pt x="2539545" y="314560"/>
                      <a:pt x="2614443" y="328088"/>
                      <a:pt x="2743200" y="337625"/>
                    </a:cubicBezTo>
                    <a:cubicBezTo>
                      <a:pt x="2822836" y="343524"/>
                      <a:pt x="2902731" y="345568"/>
                      <a:pt x="2982350" y="351692"/>
                    </a:cubicBezTo>
                    <a:cubicBezTo>
                      <a:pt x="3024688" y="354949"/>
                      <a:pt x="3066825" y="360493"/>
                      <a:pt x="3108960" y="365760"/>
                    </a:cubicBezTo>
                    <a:cubicBezTo>
                      <a:pt x="3141862" y="369873"/>
                      <a:pt x="3174391" y="377074"/>
                      <a:pt x="3207434" y="379828"/>
                    </a:cubicBezTo>
                    <a:cubicBezTo>
                      <a:pt x="3287013" y="386460"/>
                      <a:pt x="3366834" y="389806"/>
                      <a:pt x="3446584" y="393896"/>
                    </a:cubicBezTo>
                    <a:cubicBezTo>
                      <a:pt x="3750494" y="409481"/>
                      <a:pt x="3852115" y="411164"/>
                      <a:pt x="4178104" y="422031"/>
                    </a:cubicBezTo>
                    <a:cubicBezTo>
                      <a:pt x="4206239" y="426720"/>
                      <a:pt x="4234838" y="429181"/>
                      <a:pt x="4262510" y="436099"/>
                    </a:cubicBezTo>
                    <a:cubicBezTo>
                      <a:pt x="4291282" y="443292"/>
                      <a:pt x="4317835" y="458418"/>
                      <a:pt x="4346917" y="464234"/>
                    </a:cubicBezTo>
                    <a:cubicBezTo>
                      <a:pt x="4412482" y="477347"/>
                      <a:pt x="4648815" y="489987"/>
                      <a:pt x="4684541" y="492369"/>
                    </a:cubicBezTo>
                    <a:lnTo>
                      <a:pt x="4783015" y="506437"/>
                    </a:lnTo>
                  </a:path>
                </a:pathLst>
              </a:custGeom>
              <a:noFill/>
              <a:ln w="127000">
                <a:solidFill>
                  <a:srgbClr val="238B4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599741" y="4802655"/>
                <a:ext cx="4415742" cy="534573"/>
              </a:xfrm>
              <a:custGeom>
                <a:avLst/>
                <a:gdLst>
                  <a:gd name="connsiteX0" fmla="*/ 0 w 4811151"/>
                  <a:gd name="connsiteY0" fmla="*/ 84407 h 534573"/>
                  <a:gd name="connsiteX1" fmla="*/ 337625 w 4811151"/>
                  <a:gd name="connsiteY1" fmla="*/ 42203 h 534573"/>
                  <a:gd name="connsiteX2" fmla="*/ 407963 w 4811151"/>
                  <a:gd name="connsiteY2" fmla="*/ 28136 h 534573"/>
                  <a:gd name="connsiteX3" fmla="*/ 618979 w 4811151"/>
                  <a:gd name="connsiteY3" fmla="*/ 0 h 534573"/>
                  <a:gd name="connsiteX4" fmla="*/ 872197 w 4811151"/>
                  <a:gd name="connsiteY4" fmla="*/ 28136 h 534573"/>
                  <a:gd name="connsiteX5" fmla="*/ 970671 w 4811151"/>
                  <a:gd name="connsiteY5" fmla="*/ 56271 h 534573"/>
                  <a:gd name="connsiteX6" fmla="*/ 1237957 w 4811151"/>
                  <a:gd name="connsiteY6" fmla="*/ 70339 h 534573"/>
                  <a:gd name="connsiteX7" fmla="*/ 1364566 w 4811151"/>
                  <a:gd name="connsiteY7" fmla="*/ 84407 h 534573"/>
                  <a:gd name="connsiteX8" fmla="*/ 1702191 w 4811151"/>
                  <a:gd name="connsiteY8" fmla="*/ 112542 h 534573"/>
                  <a:gd name="connsiteX9" fmla="*/ 1786597 w 4811151"/>
                  <a:gd name="connsiteY9" fmla="*/ 126610 h 534573"/>
                  <a:gd name="connsiteX10" fmla="*/ 2067951 w 4811151"/>
                  <a:gd name="connsiteY10" fmla="*/ 154745 h 534573"/>
                  <a:gd name="connsiteX11" fmla="*/ 2461846 w 4811151"/>
                  <a:gd name="connsiteY11" fmla="*/ 211016 h 534573"/>
                  <a:gd name="connsiteX12" fmla="*/ 2588456 w 4811151"/>
                  <a:gd name="connsiteY12" fmla="*/ 225083 h 534573"/>
                  <a:gd name="connsiteX13" fmla="*/ 2700997 w 4811151"/>
                  <a:gd name="connsiteY13" fmla="*/ 253219 h 534573"/>
                  <a:gd name="connsiteX14" fmla="*/ 3249637 w 4811151"/>
                  <a:gd name="connsiteY14" fmla="*/ 309490 h 534573"/>
                  <a:gd name="connsiteX15" fmla="*/ 3334043 w 4811151"/>
                  <a:gd name="connsiteY15" fmla="*/ 323557 h 534573"/>
                  <a:gd name="connsiteX16" fmla="*/ 3798277 w 4811151"/>
                  <a:gd name="connsiteY16" fmla="*/ 351693 h 534573"/>
                  <a:gd name="connsiteX17" fmla="*/ 3896751 w 4811151"/>
                  <a:gd name="connsiteY17" fmla="*/ 365760 h 534573"/>
                  <a:gd name="connsiteX18" fmla="*/ 4079631 w 4811151"/>
                  <a:gd name="connsiteY18" fmla="*/ 407963 h 534573"/>
                  <a:gd name="connsiteX19" fmla="*/ 4178105 w 4811151"/>
                  <a:gd name="connsiteY19" fmla="*/ 450167 h 534573"/>
                  <a:gd name="connsiteX20" fmla="*/ 4712677 w 4811151"/>
                  <a:gd name="connsiteY20" fmla="*/ 506437 h 534573"/>
                  <a:gd name="connsiteX21" fmla="*/ 4811151 w 4811151"/>
                  <a:gd name="connsiteY21" fmla="*/ 534573 h 53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11151" h="534573">
                    <a:moveTo>
                      <a:pt x="0" y="84407"/>
                    </a:moveTo>
                    <a:lnTo>
                      <a:pt x="337625" y="42203"/>
                    </a:lnTo>
                    <a:cubicBezTo>
                      <a:pt x="361311" y="38936"/>
                      <a:pt x="384317" y="31683"/>
                      <a:pt x="407963" y="28136"/>
                    </a:cubicBezTo>
                    <a:cubicBezTo>
                      <a:pt x="478139" y="17610"/>
                      <a:pt x="548640" y="9379"/>
                      <a:pt x="618979" y="0"/>
                    </a:cubicBezTo>
                    <a:cubicBezTo>
                      <a:pt x="703385" y="9379"/>
                      <a:pt x="788338" y="14719"/>
                      <a:pt x="872197" y="28136"/>
                    </a:cubicBezTo>
                    <a:cubicBezTo>
                      <a:pt x="905906" y="33530"/>
                      <a:pt x="936758" y="52358"/>
                      <a:pt x="970671" y="56271"/>
                    </a:cubicBezTo>
                    <a:cubicBezTo>
                      <a:pt x="1059302" y="66498"/>
                      <a:pt x="1148862" y="65650"/>
                      <a:pt x="1237957" y="70339"/>
                    </a:cubicBezTo>
                    <a:cubicBezTo>
                      <a:pt x="1280160" y="75028"/>
                      <a:pt x="1322278" y="80563"/>
                      <a:pt x="1364566" y="84407"/>
                    </a:cubicBezTo>
                    <a:lnTo>
                      <a:pt x="1702191" y="112542"/>
                    </a:lnTo>
                    <a:cubicBezTo>
                      <a:pt x="1730573" y="115380"/>
                      <a:pt x="1758262" y="123341"/>
                      <a:pt x="1786597" y="126610"/>
                    </a:cubicBezTo>
                    <a:cubicBezTo>
                      <a:pt x="1880228" y="137414"/>
                      <a:pt x="1974235" y="144704"/>
                      <a:pt x="2067951" y="154745"/>
                    </a:cubicBezTo>
                    <a:cubicBezTo>
                      <a:pt x="2204539" y="169379"/>
                      <a:pt x="2318833" y="191290"/>
                      <a:pt x="2461846" y="211016"/>
                    </a:cubicBezTo>
                    <a:cubicBezTo>
                      <a:pt x="2503911" y="216818"/>
                      <a:pt x="2546253" y="220394"/>
                      <a:pt x="2588456" y="225083"/>
                    </a:cubicBezTo>
                    <a:cubicBezTo>
                      <a:pt x="2625970" y="234462"/>
                      <a:pt x="2662640" y="248322"/>
                      <a:pt x="2700997" y="253219"/>
                    </a:cubicBezTo>
                    <a:cubicBezTo>
                      <a:pt x="2883356" y="276499"/>
                      <a:pt x="3068299" y="279268"/>
                      <a:pt x="3249637" y="309490"/>
                    </a:cubicBezTo>
                    <a:cubicBezTo>
                      <a:pt x="3277772" y="314179"/>
                      <a:pt x="3305610" y="321282"/>
                      <a:pt x="3334043" y="323557"/>
                    </a:cubicBezTo>
                    <a:cubicBezTo>
                      <a:pt x="3659544" y="349597"/>
                      <a:pt x="3517879" y="324989"/>
                      <a:pt x="3798277" y="351693"/>
                    </a:cubicBezTo>
                    <a:cubicBezTo>
                      <a:pt x="3831286" y="354837"/>
                      <a:pt x="3863926" y="361071"/>
                      <a:pt x="3896751" y="365760"/>
                    </a:cubicBezTo>
                    <a:cubicBezTo>
                      <a:pt x="4355593" y="518711"/>
                      <a:pt x="3568334" y="261878"/>
                      <a:pt x="4079631" y="407963"/>
                    </a:cubicBezTo>
                    <a:cubicBezTo>
                      <a:pt x="4113969" y="417774"/>
                      <a:pt x="4142817" y="444678"/>
                      <a:pt x="4178105" y="450167"/>
                    </a:cubicBezTo>
                    <a:cubicBezTo>
                      <a:pt x="4355151" y="477708"/>
                      <a:pt x="4534486" y="487680"/>
                      <a:pt x="4712677" y="506437"/>
                    </a:cubicBezTo>
                    <a:lnTo>
                      <a:pt x="4811151" y="534573"/>
                    </a:lnTo>
                  </a:path>
                </a:pathLst>
              </a:custGeom>
              <a:noFill/>
              <a:ln w="127000">
                <a:solidFill>
                  <a:srgbClr val="238B4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3380839" y="7826319"/>
              <a:ext cx="4550230" cy="1373955"/>
              <a:chOff x="2689471" y="8216238"/>
              <a:chExt cx="6036728" cy="2368725"/>
            </a:xfrm>
          </p:grpSpPr>
          <p:grpSp>
            <p:nvGrpSpPr>
              <p:cNvPr id="54" name="Group 53"/>
              <p:cNvGrpSpPr/>
              <p:nvPr/>
            </p:nvGrpSpPr>
            <p:grpSpPr>
              <a:xfrm rot="10800000">
                <a:off x="2689471" y="8216238"/>
                <a:ext cx="6036728" cy="2368725"/>
                <a:chOff x="5581911" y="7517847"/>
                <a:chExt cx="6608988" cy="5004613"/>
              </a:xfrm>
            </p:grpSpPr>
            <p:sp>
              <p:nvSpPr>
                <p:cNvPr id="56" name="Arc 55"/>
                <p:cNvSpPr/>
                <p:nvPr/>
              </p:nvSpPr>
              <p:spPr>
                <a:xfrm>
                  <a:off x="8886302" y="7590059"/>
                  <a:ext cx="3304597" cy="4932401"/>
                </a:xfrm>
                <a:prstGeom prst="arc">
                  <a:avLst>
                    <a:gd name="adj1" fmla="val 11041619"/>
                    <a:gd name="adj2" fmla="val 14766511"/>
                  </a:avLst>
                </a:prstGeom>
                <a:ln w="146050">
                  <a:solidFill>
                    <a:srgbClr val="238B45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Arc 56"/>
                <p:cNvSpPr/>
                <p:nvPr/>
              </p:nvSpPr>
              <p:spPr>
                <a:xfrm flipH="1">
                  <a:off x="5581911" y="7517847"/>
                  <a:ext cx="3304594" cy="4932401"/>
                </a:xfrm>
                <a:prstGeom prst="arc">
                  <a:avLst>
                    <a:gd name="adj1" fmla="val 10789707"/>
                    <a:gd name="adj2" fmla="val 14614250"/>
                  </a:avLst>
                </a:prstGeom>
                <a:ln w="146050">
                  <a:solidFill>
                    <a:srgbClr val="238B45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Connector 54"/>
              <p:cNvCxnSpPr>
                <a:stCxn id="57" idx="0"/>
              </p:cNvCxnSpPr>
              <p:nvPr/>
            </p:nvCxnSpPr>
            <p:spPr>
              <a:xfrm flipV="1">
                <a:off x="5707760" y="8563043"/>
                <a:ext cx="6912" cy="849955"/>
              </a:xfrm>
              <a:prstGeom prst="line">
                <a:avLst/>
              </a:prstGeom>
              <a:ln w="152400" cap="sq">
                <a:solidFill>
                  <a:srgbClr val="238B4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>
              <a:off x="3010158" y="13349828"/>
              <a:ext cx="5275654" cy="2533066"/>
              <a:chOff x="5581910" y="7511283"/>
              <a:chExt cx="6596984" cy="4932401"/>
            </a:xfrm>
          </p:grpSpPr>
          <p:sp>
            <p:nvSpPr>
              <p:cNvPr id="70" name="Arc 69"/>
              <p:cNvSpPr/>
              <p:nvPr/>
            </p:nvSpPr>
            <p:spPr>
              <a:xfrm>
                <a:off x="8874297" y="7511283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/>
              <p:cNvSpPr/>
              <p:nvPr/>
            </p:nvSpPr>
            <p:spPr>
              <a:xfrm flipH="1">
                <a:off x="5581910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5" name="Straight Connector 74"/>
            <p:cNvCxnSpPr/>
            <p:nvPr/>
          </p:nvCxnSpPr>
          <p:spPr>
            <a:xfrm flipV="1">
              <a:off x="15264181" y="7764437"/>
              <a:ext cx="0" cy="857054"/>
            </a:xfrm>
            <a:prstGeom prst="line">
              <a:avLst/>
            </a:prstGeom>
            <a:ln w="152400" cap="sq">
              <a:solidFill>
                <a:srgbClr val="238B45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 78"/>
            <p:cNvSpPr/>
            <p:nvPr/>
          </p:nvSpPr>
          <p:spPr>
            <a:xfrm>
              <a:off x="5655954" y="15467489"/>
              <a:ext cx="9608228" cy="1539276"/>
            </a:xfrm>
            <a:custGeom>
              <a:avLst/>
              <a:gdLst>
                <a:gd name="connsiteX0" fmla="*/ 0 w 9086850"/>
                <a:gd name="connsiteY0" fmla="*/ 0 h 1314691"/>
                <a:gd name="connsiteX1" fmla="*/ 5029200 w 9086850"/>
                <a:gd name="connsiteY1" fmla="*/ 1314450 h 1314691"/>
                <a:gd name="connsiteX2" fmla="*/ 9086850 w 9086850"/>
                <a:gd name="connsiteY2" fmla="*/ 85725 h 1314691"/>
                <a:gd name="connsiteX0" fmla="*/ 0 w 9086850"/>
                <a:gd name="connsiteY0" fmla="*/ 0 h 1314671"/>
                <a:gd name="connsiteX1" fmla="*/ 5029200 w 9086850"/>
                <a:gd name="connsiteY1" fmla="*/ 1314450 h 1314671"/>
                <a:gd name="connsiteX2" fmla="*/ 9086850 w 9086850"/>
                <a:gd name="connsiteY2" fmla="*/ 85725 h 1314671"/>
                <a:gd name="connsiteX0" fmla="*/ 77 w 9086927"/>
                <a:gd name="connsiteY0" fmla="*/ 0 h 1314965"/>
                <a:gd name="connsiteX1" fmla="*/ 5029277 w 9086927"/>
                <a:gd name="connsiteY1" fmla="*/ 1314450 h 1314965"/>
                <a:gd name="connsiteX2" fmla="*/ 9086927 w 9086927"/>
                <a:gd name="connsiteY2" fmla="*/ 85725 h 1314965"/>
                <a:gd name="connsiteX0" fmla="*/ 77 w 9086927"/>
                <a:gd name="connsiteY0" fmla="*/ 0 h 1314965"/>
                <a:gd name="connsiteX1" fmla="*/ 5029277 w 9086927"/>
                <a:gd name="connsiteY1" fmla="*/ 1314450 h 1314965"/>
                <a:gd name="connsiteX2" fmla="*/ 9086927 w 9086927"/>
                <a:gd name="connsiteY2" fmla="*/ 85725 h 1314965"/>
                <a:gd name="connsiteX0" fmla="*/ 59 w 9086909"/>
                <a:gd name="connsiteY0" fmla="*/ 0 h 1314965"/>
                <a:gd name="connsiteX1" fmla="*/ 5029259 w 9086909"/>
                <a:gd name="connsiteY1" fmla="*/ 1314450 h 1314965"/>
                <a:gd name="connsiteX2" fmla="*/ 9086909 w 9086909"/>
                <a:gd name="connsiteY2" fmla="*/ 85725 h 1314965"/>
                <a:gd name="connsiteX0" fmla="*/ 44 w 9173756"/>
                <a:gd name="connsiteY0" fmla="*/ 138562 h 1454277"/>
                <a:gd name="connsiteX1" fmla="*/ 5029244 w 9173756"/>
                <a:gd name="connsiteY1" fmla="*/ 1453012 h 1454277"/>
                <a:gd name="connsiteX2" fmla="*/ 9173756 w 9173756"/>
                <a:gd name="connsiteY2" fmla="*/ 0 h 1454277"/>
                <a:gd name="connsiteX0" fmla="*/ 42 w 9173754"/>
                <a:gd name="connsiteY0" fmla="*/ 138562 h 1471467"/>
                <a:gd name="connsiteX1" fmla="*/ 5202964 w 9173754"/>
                <a:gd name="connsiteY1" fmla="*/ 1470265 h 1471467"/>
                <a:gd name="connsiteX2" fmla="*/ 9173754 w 9173754"/>
                <a:gd name="connsiteY2" fmla="*/ 0 h 1471467"/>
                <a:gd name="connsiteX0" fmla="*/ 47 w 9173759"/>
                <a:gd name="connsiteY0" fmla="*/ 138562 h 1488662"/>
                <a:gd name="connsiteX1" fmla="*/ 4733919 w 9173759"/>
                <a:gd name="connsiteY1" fmla="*/ 1487517 h 1488662"/>
                <a:gd name="connsiteX2" fmla="*/ 9173759 w 9173759"/>
                <a:gd name="connsiteY2" fmla="*/ 0 h 1488662"/>
                <a:gd name="connsiteX0" fmla="*/ 46 w 9173758"/>
                <a:gd name="connsiteY0" fmla="*/ 138562 h 1488662"/>
                <a:gd name="connsiteX1" fmla="*/ 4838151 w 9173758"/>
                <a:gd name="connsiteY1" fmla="*/ 1487517 h 1488662"/>
                <a:gd name="connsiteX2" fmla="*/ 9173758 w 9173758"/>
                <a:gd name="connsiteY2" fmla="*/ 0 h 1488662"/>
                <a:gd name="connsiteX0" fmla="*/ 47 w 9173759"/>
                <a:gd name="connsiteY0" fmla="*/ 138562 h 1317125"/>
                <a:gd name="connsiteX1" fmla="*/ 4733919 w 9173759"/>
                <a:gd name="connsiteY1" fmla="*/ 1314989 h 1317125"/>
                <a:gd name="connsiteX2" fmla="*/ 9173759 w 9173759"/>
                <a:gd name="connsiteY2" fmla="*/ 0 h 1317125"/>
                <a:gd name="connsiteX0" fmla="*/ 47 w 9173759"/>
                <a:gd name="connsiteY0" fmla="*/ 138562 h 1540277"/>
                <a:gd name="connsiteX1" fmla="*/ 4716547 w 9173759"/>
                <a:gd name="connsiteY1" fmla="*/ 1539276 h 1540277"/>
                <a:gd name="connsiteX2" fmla="*/ 9173759 w 9173759"/>
                <a:gd name="connsiteY2" fmla="*/ 0 h 1540277"/>
                <a:gd name="connsiteX0" fmla="*/ 47 w 9175080"/>
                <a:gd name="connsiteY0" fmla="*/ 138562 h 1540277"/>
                <a:gd name="connsiteX1" fmla="*/ 4716547 w 9175080"/>
                <a:gd name="connsiteY1" fmla="*/ 1539276 h 1540277"/>
                <a:gd name="connsiteX2" fmla="*/ 9173759 w 9175080"/>
                <a:gd name="connsiteY2" fmla="*/ 0 h 1540277"/>
                <a:gd name="connsiteX0" fmla="*/ 0 w 9175033"/>
                <a:gd name="connsiteY0" fmla="*/ 138562 h 1555487"/>
                <a:gd name="connsiteX1" fmla="*/ 4716500 w 9175033"/>
                <a:gd name="connsiteY1" fmla="*/ 1539276 h 1555487"/>
                <a:gd name="connsiteX2" fmla="*/ 9173712 w 9175033"/>
                <a:gd name="connsiteY2" fmla="*/ 0 h 1555487"/>
                <a:gd name="connsiteX0" fmla="*/ 0 w 9175033"/>
                <a:gd name="connsiteY0" fmla="*/ 138562 h 1541409"/>
                <a:gd name="connsiteX1" fmla="*/ 4716500 w 9175033"/>
                <a:gd name="connsiteY1" fmla="*/ 1539276 h 1541409"/>
                <a:gd name="connsiteX2" fmla="*/ 9173712 w 9175033"/>
                <a:gd name="connsiteY2" fmla="*/ 0 h 1541409"/>
                <a:gd name="connsiteX0" fmla="*/ 0 w 9175033"/>
                <a:gd name="connsiteY0" fmla="*/ 138562 h 1550272"/>
                <a:gd name="connsiteX1" fmla="*/ 4716500 w 9175033"/>
                <a:gd name="connsiteY1" fmla="*/ 1539276 h 1550272"/>
                <a:gd name="connsiteX2" fmla="*/ 9173712 w 9175033"/>
                <a:gd name="connsiteY2" fmla="*/ 0 h 1550272"/>
                <a:gd name="connsiteX0" fmla="*/ 0 w 9175033"/>
                <a:gd name="connsiteY0" fmla="*/ 138562 h 1542627"/>
                <a:gd name="connsiteX1" fmla="*/ 4716500 w 9175033"/>
                <a:gd name="connsiteY1" fmla="*/ 1539276 h 1542627"/>
                <a:gd name="connsiteX2" fmla="*/ 9173712 w 9175033"/>
                <a:gd name="connsiteY2" fmla="*/ 0 h 1542627"/>
                <a:gd name="connsiteX0" fmla="*/ 0 w 9175033"/>
                <a:gd name="connsiteY0" fmla="*/ 138562 h 1539276"/>
                <a:gd name="connsiteX1" fmla="*/ 4716500 w 9175033"/>
                <a:gd name="connsiteY1" fmla="*/ 1539276 h 1539276"/>
                <a:gd name="connsiteX2" fmla="*/ 9173712 w 9175033"/>
                <a:gd name="connsiteY2" fmla="*/ 0 h 15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5033" h="1539276">
                  <a:moveTo>
                    <a:pt x="0" y="138562"/>
                  </a:moveTo>
                  <a:cubicBezTo>
                    <a:pt x="94859" y="1503018"/>
                    <a:pt x="3405842" y="1476645"/>
                    <a:pt x="4716500" y="1539276"/>
                  </a:cubicBezTo>
                  <a:cubicBezTo>
                    <a:pt x="6245452" y="1516182"/>
                    <a:pt x="9247112" y="1713253"/>
                    <a:pt x="9173712" y="0"/>
                  </a:cubicBezTo>
                </a:path>
              </a:pathLst>
            </a:custGeom>
            <a:ln w="1524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61547" y="14406421"/>
              <a:ext cx="9479139" cy="1114016"/>
              <a:chOff x="209147" y="-1729218"/>
              <a:chExt cx="9479139" cy="1114016"/>
            </a:xfrm>
          </p:grpSpPr>
          <p:sp>
            <p:nvSpPr>
              <p:cNvPr id="40" name="Flowchart: Alternate Process 39"/>
              <p:cNvSpPr/>
              <p:nvPr/>
            </p:nvSpPr>
            <p:spPr>
              <a:xfrm>
                <a:off x="808842" y="-1487739"/>
                <a:ext cx="8879444" cy="872537"/>
              </a:xfrm>
              <a:prstGeom prst="flowChartAlternateProcess">
                <a:avLst/>
              </a:prstGeom>
              <a:solidFill>
                <a:srgbClr val="66C2A4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 smtClean="0">
                    <a:solidFill>
                      <a:srgbClr val="238B45"/>
                    </a:solidFill>
                  </a:rPr>
                  <a:t>Individual Orientation clusters</a:t>
                </a:r>
                <a:endParaRPr lang="en-US" sz="4800" dirty="0"/>
              </a:p>
            </p:txBody>
          </p:sp>
          <p:sp>
            <p:nvSpPr>
              <p:cNvPr id="43" name="Teardrop 42"/>
              <p:cNvSpPr>
                <a:spLocks noChangeAspect="1"/>
              </p:cNvSpPr>
              <p:nvPr/>
            </p:nvSpPr>
            <p:spPr>
              <a:xfrm rot="5400000">
                <a:off x="232063" y="-1752134"/>
                <a:ext cx="1114016" cy="1159847"/>
              </a:xfrm>
              <a:prstGeom prst="teardrop">
                <a:avLst/>
              </a:prstGeom>
              <a:solidFill>
                <a:srgbClr val="238B45"/>
              </a:solidFill>
              <a:ln>
                <a:solidFill>
                  <a:schemeClr val="accent1">
                    <a:shade val="50000"/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6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430437" y="295536"/>
              <a:ext cx="8621599" cy="1114016"/>
              <a:chOff x="9430437" y="251991"/>
              <a:chExt cx="8621599" cy="1114016"/>
            </a:xfrm>
          </p:grpSpPr>
          <p:sp>
            <p:nvSpPr>
              <p:cNvPr id="44" name="Flowchart: Alternate Process 43"/>
              <p:cNvSpPr/>
              <p:nvPr/>
            </p:nvSpPr>
            <p:spPr>
              <a:xfrm>
                <a:off x="10030132" y="493470"/>
                <a:ext cx="8021904" cy="872537"/>
              </a:xfrm>
              <a:prstGeom prst="flowChartAlternateProcess">
                <a:avLst/>
              </a:prstGeom>
              <a:solidFill>
                <a:srgbClr val="66C2A4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 smtClean="0">
                    <a:solidFill>
                      <a:srgbClr val="238B45"/>
                    </a:solidFill>
                  </a:rPr>
                  <a:t>Volume Visualization</a:t>
                </a:r>
                <a:endParaRPr lang="en-US" sz="4800" dirty="0"/>
              </a:p>
            </p:txBody>
          </p:sp>
          <p:sp>
            <p:nvSpPr>
              <p:cNvPr id="45" name="Teardrop 44"/>
              <p:cNvSpPr>
                <a:spLocks noChangeAspect="1"/>
              </p:cNvSpPr>
              <p:nvPr/>
            </p:nvSpPr>
            <p:spPr>
              <a:xfrm rot="5400000">
                <a:off x="9453353" y="229075"/>
                <a:ext cx="1114016" cy="1159847"/>
              </a:xfrm>
              <a:prstGeom prst="teardrop">
                <a:avLst/>
              </a:prstGeom>
              <a:solidFill>
                <a:srgbClr val="238B45"/>
              </a:solidFill>
              <a:ln>
                <a:solidFill>
                  <a:schemeClr val="accent1">
                    <a:shade val="50000"/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600" dirty="0"/>
                  <a:t>D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361547" y="295536"/>
              <a:ext cx="8621599" cy="1114016"/>
              <a:chOff x="209147" y="251991"/>
              <a:chExt cx="8621599" cy="1114016"/>
            </a:xfrm>
          </p:grpSpPr>
          <p:sp>
            <p:nvSpPr>
              <p:cNvPr id="47" name="Flowchart: Alternate Process 46"/>
              <p:cNvSpPr/>
              <p:nvPr/>
            </p:nvSpPr>
            <p:spPr>
              <a:xfrm>
                <a:off x="808842" y="493470"/>
                <a:ext cx="8021904" cy="872537"/>
              </a:xfrm>
              <a:prstGeom prst="flowChartAlternateProcess">
                <a:avLst/>
              </a:prstGeom>
              <a:solidFill>
                <a:srgbClr val="66C2A4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 smtClean="0">
                    <a:solidFill>
                      <a:srgbClr val="238B45"/>
                    </a:solidFill>
                  </a:rPr>
                  <a:t>Scalar Data</a:t>
                </a:r>
                <a:endParaRPr lang="en-US" sz="4800" dirty="0"/>
              </a:p>
            </p:txBody>
          </p:sp>
          <p:sp>
            <p:nvSpPr>
              <p:cNvPr id="48" name="Teardrop 47"/>
              <p:cNvSpPr>
                <a:spLocks noChangeAspect="1"/>
              </p:cNvSpPr>
              <p:nvPr/>
            </p:nvSpPr>
            <p:spPr>
              <a:xfrm rot="5400000">
                <a:off x="232063" y="229075"/>
                <a:ext cx="1114016" cy="1159847"/>
              </a:xfrm>
              <a:prstGeom prst="teardrop">
                <a:avLst/>
              </a:prstGeom>
              <a:solidFill>
                <a:srgbClr val="238B45"/>
              </a:solidFill>
              <a:ln>
                <a:solidFill>
                  <a:schemeClr val="accent1">
                    <a:shade val="50000"/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600" dirty="0"/>
                  <a:t>A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0267742" y="14406421"/>
              <a:ext cx="7606602" cy="1114016"/>
              <a:chOff x="209147" y="251991"/>
              <a:chExt cx="8621599" cy="1114016"/>
            </a:xfrm>
          </p:grpSpPr>
          <p:sp>
            <p:nvSpPr>
              <p:cNvPr id="50" name="Flowchart: Alternate Process 49"/>
              <p:cNvSpPr/>
              <p:nvPr/>
            </p:nvSpPr>
            <p:spPr>
              <a:xfrm>
                <a:off x="808842" y="493470"/>
                <a:ext cx="8021904" cy="872537"/>
              </a:xfrm>
              <a:prstGeom prst="flowChartAlternateProcess">
                <a:avLst/>
              </a:prstGeom>
              <a:solidFill>
                <a:srgbClr val="66C2A4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 smtClean="0">
                    <a:solidFill>
                      <a:srgbClr val="238B45"/>
                    </a:solidFill>
                  </a:rPr>
                  <a:t>Combined Clusters</a:t>
                </a:r>
                <a:endParaRPr lang="en-US" sz="4800" dirty="0"/>
              </a:p>
            </p:txBody>
          </p:sp>
          <p:sp>
            <p:nvSpPr>
              <p:cNvPr id="51" name="Teardrop 50"/>
              <p:cNvSpPr>
                <a:spLocks noChangeAspect="1"/>
              </p:cNvSpPr>
              <p:nvPr/>
            </p:nvSpPr>
            <p:spPr>
              <a:xfrm rot="5400000">
                <a:off x="232063" y="229075"/>
                <a:ext cx="1114016" cy="1159847"/>
              </a:xfrm>
              <a:prstGeom prst="teardrop">
                <a:avLst/>
              </a:prstGeom>
              <a:solidFill>
                <a:srgbClr val="238B45"/>
              </a:solidFill>
              <a:ln>
                <a:solidFill>
                  <a:schemeClr val="accent1">
                    <a:shade val="50000"/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600" dirty="0"/>
                  <a:t>C</a:t>
                </a:r>
                <a:endParaRPr lang="en-US" sz="9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868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/>
          <p:cNvGrpSpPr/>
          <p:nvPr/>
        </p:nvGrpSpPr>
        <p:grpSpPr>
          <a:xfrm>
            <a:off x="35550" y="-21025"/>
            <a:ext cx="18241241" cy="7431117"/>
            <a:chOff x="35550" y="-21025"/>
            <a:chExt cx="18241241" cy="7431117"/>
          </a:xfrm>
        </p:grpSpPr>
        <p:grpSp>
          <p:nvGrpSpPr>
            <p:cNvPr id="87" name="Group 86"/>
            <p:cNvGrpSpPr/>
            <p:nvPr/>
          </p:nvGrpSpPr>
          <p:grpSpPr>
            <a:xfrm>
              <a:off x="4441366" y="-21025"/>
              <a:ext cx="2136241" cy="3083191"/>
              <a:chOff x="4117660" y="-21025"/>
              <a:chExt cx="2136241" cy="308319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117660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err="1" smtClean="0">
                    <a:solidFill>
                      <a:srgbClr val="238B45"/>
                    </a:solidFill>
                  </a:rPr>
                  <a:t>MetaTract</a:t>
                </a:r>
                <a:r>
                  <a:rPr lang="en-US" sz="2600" b="1" dirty="0" smtClean="0">
                    <a:solidFill>
                      <a:srgbClr val="238B45"/>
                    </a:solidFill>
                  </a:rPr>
                  <a:t>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117660" y="877964"/>
                <a:ext cx="2136241" cy="2184202"/>
                <a:chOff x="2019817" y="1240633"/>
                <a:chExt cx="2421135" cy="2475492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2019817" y="1240633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083" y="1315080"/>
                  <a:ext cx="1420981" cy="1452222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564" y="2567417"/>
                  <a:ext cx="850547" cy="947101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212776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3212776" y="3453807"/>
              <a:ext cx="2136241" cy="2184202"/>
              <a:chOff x="3212776" y="4044357"/>
              <a:chExt cx="2136241" cy="218420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212776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433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317" y="4154130"/>
                <a:ext cx="1083158" cy="1099331"/>
              </a:xfrm>
              <a:prstGeom prst="rect">
                <a:avLst/>
              </a:prstGeom>
              <a:solidFill>
                <a:srgbClr val="238B45"/>
              </a:solidFill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13683371" y="5590005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5" name="Group 1024"/>
            <p:cNvGrpSpPr/>
            <p:nvPr/>
          </p:nvGrpSpPr>
          <p:grpSpPr>
            <a:xfrm>
              <a:off x="13683370" y="3453807"/>
              <a:ext cx="2136241" cy="2184202"/>
              <a:chOff x="13683370" y="4044357"/>
              <a:chExt cx="2136241" cy="2184202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3683370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59028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4328" y="5357475"/>
                <a:ext cx="639747" cy="729702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1178" y="4125252"/>
                <a:ext cx="1160625" cy="1057866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422722" y="6659614"/>
              <a:ext cx="3084732" cy="735949"/>
              <a:chOff x="88088" y="9154403"/>
              <a:chExt cx="3969778" cy="947101"/>
            </a:xfrm>
          </p:grpSpPr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bg2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88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49" name="Rounded Rectangle 148"/>
              <p:cNvSpPr/>
              <p:nvPr/>
            </p:nvSpPr>
            <p:spPr>
              <a:xfrm>
                <a:off x="1066877" y="9154403"/>
                <a:ext cx="2990989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Computations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107424" y="6659614"/>
              <a:ext cx="3037040" cy="735949"/>
              <a:chOff x="4300149" y="9154403"/>
              <a:chExt cx="3908402" cy="947101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0149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5324556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Data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4105296" y="6645085"/>
              <a:ext cx="3036404" cy="765007"/>
              <a:chOff x="8789238" y="9135706"/>
              <a:chExt cx="3907579" cy="984495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9238" y="9135706"/>
                <a:ext cx="863130" cy="984495"/>
              </a:xfrm>
              <a:prstGeom prst="rect">
                <a:avLst/>
              </a:prstGeom>
            </p:spPr>
          </p:pic>
          <p:sp>
            <p:nvSpPr>
              <p:cNvPr id="151" name="Rounded Rectangle 150"/>
              <p:cNvSpPr/>
              <p:nvPr/>
            </p:nvSpPr>
            <p:spPr>
              <a:xfrm>
                <a:off x="981282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Visualization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cxnSp>
          <p:nvCxnSpPr>
            <p:cNvPr id="166" name="Straight Connector 165"/>
            <p:cNvCxnSpPr/>
            <p:nvPr/>
          </p:nvCxnSpPr>
          <p:spPr>
            <a:xfrm>
              <a:off x="13362432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127134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9785712" y="6659614"/>
              <a:ext cx="3041326" cy="735949"/>
              <a:chOff x="13348630" y="9154403"/>
              <a:chExt cx="3913917" cy="947101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437855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Clustering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348630" y="9216755"/>
                <a:ext cx="869876" cy="822396"/>
                <a:chOff x="13348630" y="9216755"/>
                <a:chExt cx="869876" cy="822396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13348630" y="9530895"/>
                  <a:ext cx="508256" cy="508256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13886522" y="9216755"/>
                  <a:ext cx="331984" cy="331984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3798490" y="9493588"/>
                  <a:ext cx="116791" cy="116791"/>
                </a:xfrm>
                <a:prstGeom prst="line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28"/>
                <p:cNvSpPr/>
                <p:nvPr/>
              </p:nvSpPr>
              <p:spPr>
                <a:xfrm>
                  <a:off x="13398456" y="974176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13534056" y="9604924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3546751" y="9882349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13676005" y="9703942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13679555" y="9833686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13989103" y="930709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14089567" y="938274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p:sp>
          <p:nvSpPr>
            <p:cNvPr id="49" name="TextBox 48"/>
            <p:cNvSpPr txBox="1"/>
            <p:nvPr/>
          </p:nvSpPr>
          <p:spPr>
            <a:xfrm>
              <a:off x="844807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8448073" y="3453807"/>
              <a:ext cx="2136241" cy="2184202"/>
              <a:chOff x="8448073" y="4044357"/>
              <a:chExt cx="2136241" cy="218420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844807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73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4" name="Group 13"/>
              <p:cNvGrpSpPr/>
              <p:nvPr/>
            </p:nvGrpSpPr>
            <p:grpSpPr>
              <a:xfrm rot="21261240">
                <a:off x="9013670" y="4409399"/>
                <a:ext cx="836962" cy="671223"/>
                <a:chOff x="7327710" y="5404471"/>
                <a:chExt cx="948581" cy="760739"/>
              </a:xfrm>
            </p:grpSpPr>
            <p:grpSp>
              <p:nvGrpSpPr>
                <p:cNvPr id="93" name="Group 92"/>
                <p:cNvGrpSpPr/>
                <p:nvPr/>
              </p:nvGrpSpPr>
              <p:grpSpPr>
                <a:xfrm>
                  <a:off x="7518399" y="5404471"/>
                  <a:ext cx="757892" cy="760739"/>
                  <a:chOff x="5089980" y="16264517"/>
                  <a:chExt cx="757892" cy="760739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5089980" y="16264517"/>
                    <a:ext cx="757892" cy="316974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5089980" y="16581491"/>
                    <a:ext cx="646251" cy="443765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Arc 90"/>
                <p:cNvSpPr/>
                <p:nvPr/>
              </p:nvSpPr>
              <p:spPr>
                <a:xfrm>
                  <a:off x="7327710" y="5410799"/>
                  <a:ext cx="632024" cy="632024"/>
                </a:xfrm>
                <a:prstGeom prst="arc">
                  <a:avLst>
                    <a:gd name="adj1" fmla="val 20382303"/>
                    <a:gd name="adj2" fmla="val 2133028"/>
                  </a:avLst>
                </a:prstGeom>
                <a:ln w="88900">
                  <a:solidFill>
                    <a:srgbClr val="BCD4B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9833041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45" name="Straight Connector 144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Oval 160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55" name="TextBox 54"/>
            <p:cNvSpPr txBox="1"/>
            <p:nvPr/>
          </p:nvSpPr>
          <p:spPr>
            <a:xfrm>
              <a:off x="1090525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4" name="Group 1023"/>
            <p:cNvGrpSpPr/>
            <p:nvPr/>
          </p:nvGrpSpPr>
          <p:grpSpPr>
            <a:xfrm>
              <a:off x="10905253" y="3453807"/>
              <a:ext cx="2136241" cy="2184202"/>
              <a:chOff x="10905253" y="4044357"/>
              <a:chExt cx="2136241" cy="2184202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090525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8091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11545701" y="4352881"/>
                <a:ext cx="855344" cy="654130"/>
                <a:chOff x="10664873" y="5492816"/>
                <a:chExt cx="969415" cy="741366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066487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0981575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0664873" y="5888403"/>
                  <a:ext cx="47505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0823224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1139926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132486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1634288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1324863" y="5888403"/>
                  <a:ext cx="309425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0891192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1479575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0891192" y="5492816"/>
                  <a:ext cx="58838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12254438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Oval 184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73" name="TextBox 72"/>
            <p:cNvSpPr txBox="1"/>
            <p:nvPr/>
          </p:nvSpPr>
          <p:spPr>
            <a:xfrm>
              <a:off x="16140551" y="5628104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Surface Extraction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6140550" y="3479091"/>
              <a:ext cx="2136241" cy="2184202"/>
            </a:xfrm>
            <a:prstGeom prst="roundRect">
              <a:avLst/>
            </a:prstGeom>
            <a:solidFill>
              <a:srgbClr val="238B45"/>
            </a:solidFill>
            <a:ln w="1270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6207" y="4713948"/>
              <a:ext cx="750464" cy="835656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16398888" y="3410985"/>
              <a:ext cx="1696397" cy="1406430"/>
              <a:chOff x="15977891" y="5027405"/>
              <a:chExt cx="2143749" cy="1777316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9270" y="5027405"/>
                <a:ext cx="1562370" cy="1325502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7891" y="5408454"/>
                <a:ext cx="1645780" cy="1396267"/>
              </a:xfrm>
              <a:prstGeom prst="rect">
                <a:avLst/>
              </a:prstGeom>
            </p:spPr>
          </p:pic>
        </p:grpSp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4876" y="4766925"/>
              <a:ext cx="639747" cy="72970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745613" y="5780096"/>
              <a:ext cx="205000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MetaTracts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669955" y="3453807"/>
              <a:ext cx="2136241" cy="2184202"/>
              <a:chOff x="5669955" y="4044357"/>
              <a:chExt cx="2136241" cy="2184202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5669955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613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6257161" y="4307440"/>
                <a:ext cx="961829" cy="958681"/>
                <a:chOff x="4552664" y="5462434"/>
                <a:chExt cx="887187" cy="884282"/>
              </a:xfrm>
            </p:grpSpPr>
            <p:sp>
              <p:nvSpPr>
                <p:cNvPr id="80" name="Rectangle 79"/>
                <p:cNvSpPr/>
                <p:nvPr/>
              </p:nvSpPr>
              <p:spPr>
                <a:xfrm rot="8700000">
                  <a:off x="5124010" y="5627607"/>
                  <a:ext cx="315841" cy="71910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6578114">
                  <a:off x="4762019" y="5253079"/>
                  <a:ext cx="300400" cy="7191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 rot="8700000">
                  <a:off x="5124002" y="5627607"/>
                  <a:ext cx="315841" cy="71910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9673228" y="-21025"/>
              <a:ext cx="2143111" cy="3083191"/>
              <a:chOff x="9421721" y="-21025"/>
              <a:chExt cx="2143111" cy="3083191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9421721" y="-21025"/>
                <a:ext cx="212942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9428591" y="877964"/>
                <a:ext cx="2136241" cy="2184202"/>
                <a:chOff x="8039026" y="1186170"/>
                <a:chExt cx="2421135" cy="247549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8039026" y="1186170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773" y="2512954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080" y="1250721"/>
                  <a:ext cx="1343025" cy="1363077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</p:grpSp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595" y="2133454"/>
                <a:ext cx="639747" cy="729702"/>
              </a:xfrm>
              <a:prstGeom prst="rect">
                <a:avLst/>
              </a:prstGeom>
            </p:spPr>
          </p:pic>
        </p:grpSp>
        <p:grpSp>
          <p:nvGrpSpPr>
            <p:cNvPr id="89" name="Group 88"/>
            <p:cNvGrpSpPr/>
            <p:nvPr/>
          </p:nvGrpSpPr>
          <p:grpSpPr>
            <a:xfrm>
              <a:off x="14911960" y="-21025"/>
              <a:ext cx="2136241" cy="3083190"/>
              <a:chOff x="14739523" y="-21025"/>
              <a:chExt cx="2136241" cy="308319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4739523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Visualization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14739523" y="797868"/>
                <a:ext cx="2136241" cy="2264297"/>
                <a:chOff x="14058235" y="1226022"/>
                <a:chExt cx="2421135" cy="2566269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14058235" y="1316799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43982" y="2643583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87004" y="1226022"/>
                  <a:ext cx="1763596" cy="1496221"/>
                </a:xfrm>
                <a:prstGeom prst="rect">
                  <a:avLst/>
                </a:prstGeom>
              </p:spPr>
            </p:pic>
          </p:grpSp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21211" y="2133454"/>
                <a:ext cx="639747" cy="729702"/>
              </a:xfrm>
              <a:prstGeom prst="rect">
                <a:avLst/>
              </a:prstGeom>
            </p:spPr>
          </p:pic>
        </p:grpSp>
        <p:cxnSp>
          <p:nvCxnSpPr>
            <p:cNvPr id="54" name="Straight Arrow Connector 53"/>
            <p:cNvCxnSpPr/>
            <p:nvPr/>
          </p:nvCxnSpPr>
          <p:spPr>
            <a:xfrm>
              <a:off x="7610553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12831544" y="1788977"/>
              <a:ext cx="1060986" cy="395793"/>
              <a:chOff x="11657957" y="2126380"/>
              <a:chExt cx="1202482" cy="448577"/>
            </a:xfrm>
          </p:grpSpPr>
          <p:cxnSp>
            <p:nvCxnSpPr>
              <p:cNvPr id="197" name="Straight Arrow Connector 196"/>
              <p:cNvCxnSpPr/>
              <p:nvPr/>
            </p:nvCxnSpPr>
            <p:spPr>
              <a:xfrm>
                <a:off x="11657957" y="2126380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>
                <a:off x="11657957" y="2574957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Straight Connector 201"/>
            <p:cNvCxnSpPr/>
            <p:nvPr/>
          </p:nvCxnSpPr>
          <p:spPr>
            <a:xfrm>
              <a:off x="2891838" y="814077"/>
              <a:ext cx="0" cy="5604982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409887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35550" y="194418"/>
              <a:ext cx="2136241" cy="2867748"/>
              <a:chOff x="-24410" y="194418"/>
              <a:chExt cx="2136241" cy="286774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-24410" y="194418"/>
                <a:ext cx="2136241" cy="2867748"/>
                <a:chOff x="89890" y="194418"/>
                <a:chExt cx="2136241" cy="2867748"/>
              </a:xfrm>
            </p:grpSpPr>
            <p:sp>
              <p:nvSpPr>
                <p:cNvPr id="199" name="Rounded Rectangle 198"/>
                <p:cNvSpPr/>
                <p:nvPr/>
              </p:nvSpPr>
              <p:spPr>
                <a:xfrm>
                  <a:off x="89890" y="877964"/>
                  <a:ext cx="2136241" cy="218420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dirty="0"/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89890" y="194418"/>
                  <a:ext cx="213624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600" b="1" dirty="0" smtClean="0">
                      <a:solidFill>
                        <a:srgbClr val="238B45"/>
                      </a:solidFill>
                    </a:rPr>
                    <a:t>XCT Data</a:t>
                  </a:r>
                  <a:endParaRPr lang="en-US" sz="2600" b="1" dirty="0">
                    <a:solidFill>
                      <a:srgbClr val="238B45"/>
                    </a:solidFill>
                  </a:endParaRPr>
                </a:p>
              </p:txBody>
            </p:sp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08" y="2224991"/>
                  <a:ext cx="564034" cy="628063"/>
                </a:xfrm>
                <a:prstGeom prst="rect">
                  <a:avLst/>
                </a:prstGeom>
              </p:spPr>
            </p:pic>
          </p:grpSp>
          <p:pic>
            <p:nvPicPr>
              <p:cNvPr id="1026" name="Picture 2" descr="C:\Users\astra\Desktop\ds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04" y="1000918"/>
                <a:ext cx="1265012" cy="1116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0" name="Right Brace 1029"/>
            <p:cNvSpPr/>
            <p:nvPr/>
          </p:nvSpPr>
          <p:spPr>
            <a:xfrm rot="16200000">
              <a:off x="5378641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ight Brace 213"/>
            <p:cNvSpPr/>
            <p:nvPr/>
          </p:nvSpPr>
          <p:spPr>
            <a:xfrm rot="16200000">
              <a:off x="15859815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ight Brace 214"/>
            <p:cNvSpPr/>
            <p:nvPr/>
          </p:nvSpPr>
          <p:spPr>
            <a:xfrm rot="16200000">
              <a:off x="10619228" y="991966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37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/>
          <p:cNvGrpSpPr/>
          <p:nvPr/>
        </p:nvGrpSpPr>
        <p:grpSpPr>
          <a:xfrm>
            <a:off x="35550" y="-21025"/>
            <a:ext cx="18241241" cy="7431117"/>
            <a:chOff x="35550" y="-21025"/>
            <a:chExt cx="18241241" cy="7431117"/>
          </a:xfrm>
        </p:grpSpPr>
        <p:grpSp>
          <p:nvGrpSpPr>
            <p:cNvPr id="87" name="Group 86"/>
            <p:cNvGrpSpPr/>
            <p:nvPr/>
          </p:nvGrpSpPr>
          <p:grpSpPr>
            <a:xfrm>
              <a:off x="4441366" y="-21025"/>
              <a:ext cx="2136241" cy="3083191"/>
              <a:chOff x="4117660" y="-21025"/>
              <a:chExt cx="2136241" cy="308319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117660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err="1" smtClean="0">
                    <a:solidFill>
                      <a:srgbClr val="238B45"/>
                    </a:solidFill>
                  </a:rPr>
                  <a:t>MetaTract</a:t>
                </a:r>
                <a:r>
                  <a:rPr lang="en-US" sz="2600" b="1" dirty="0" smtClean="0">
                    <a:solidFill>
                      <a:srgbClr val="238B45"/>
                    </a:solidFill>
                  </a:rPr>
                  <a:t>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117660" y="877964"/>
                <a:ext cx="2136241" cy="2184202"/>
                <a:chOff x="2019817" y="1240633"/>
                <a:chExt cx="2421135" cy="2475492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2019817" y="1240633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083" y="1315080"/>
                  <a:ext cx="1420981" cy="1452222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564" y="2567417"/>
                  <a:ext cx="850547" cy="947101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212776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3212776" y="3453807"/>
              <a:ext cx="2136241" cy="2184202"/>
              <a:chOff x="3212776" y="4044357"/>
              <a:chExt cx="2136241" cy="218420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212776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433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317" y="4154130"/>
                <a:ext cx="1083158" cy="1099331"/>
              </a:xfrm>
              <a:prstGeom prst="rect">
                <a:avLst/>
              </a:prstGeom>
              <a:solidFill>
                <a:srgbClr val="238B45"/>
              </a:solidFill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13683371" y="5590005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5" name="Group 1024"/>
            <p:cNvGrpSpPr/>
            <p:nvPr/>
          </p:nvGrpSpPr>
          <p:grpSpPr>
            <a:xfrm>
              <a:off x="13683370" y="3453807"/>
              <a:ext cx="2136241" cy="2184202"/>
              <a:chOff x="13683370" y="4044357"/>
              <a:chExt cx="2136241" cy="2184202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3683370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59028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4328" y="5357475"/>
                <a:ext cx="639747" cy="729702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1178" y="4125252"/>
                <a:ext cx="1160625" cy="1057866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422722" y="6659614"/>
              <a:ext cx="3084732" cy="735949"/>
              <a:chOff x="88088" y="9154403"/>
              <a:chExt cx="3969778" cy="947101"/>
            </a:xfrm>
          </p:grpSpPr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bg2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88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49" name="Rounded Rectangle 148"/>
              <p:cNvSpPr/>
              <p:nvPr/>
            </p:nvSpPr>
            <p:spPr>
              <a:xfrm>
                <a:off x="1066877" y="9154403"/>
                <a:ext cx="2990989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Computations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107424" y="6659614"/>
              <a:ext cx="3037040" cy="735949"/>
              <a:chOff x="4300149" y="9154403"/>
              <a:chExt cx="3908402" cy="947101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0149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5324556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Data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4105296" y="6645085"/>
              <a:ext cx="3036404" cy="765007"/>
              <a:chOff x="8789238" y="9135706"/>
              <a:chExt cx="3907579" cy="984495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9238" y="9135706"/>
                <a:ext cx="863130" cy="984495"/>
              </a:xfrm>
              <a:prstGeom prst="rect">
                <a:avLst/>
              </a:prstGeom>
            </p:spPr>
          </p:pic>
          <p:sp>
            <p:nvSpPr>
              <p:cNvPr id="151" name="Rounded Rectangle 150"/>
              <p:cNvSpPr/>
              <p:nvPr/>
            </p:nvSpPr>
            <p:spPr>
              <a:xfrm>
                <a:off x="981282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Visualization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cxnSp>
          <p:nvCxnSpPr>
            <p:cNvPr id="166" name="Straight Connector 165"/>
            <p:cNvCxnSpPr/>
            <p:nvPr/>
          </p:nvCxnSpPr>
          <p:spPr>
            <a:xfrm>
              <a:off x="13362432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127134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9785712" y="6659614"/>
              <a:ext cx="3041326" cy="735949"/>
              <a:chOff x="13348630" y="9154403"/>
              <a:chExt cx="3913917" cy="947101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437855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Clustering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348630" y="9216755"/>
                <a:ext cx="869876" cy="822396"/>
                <a:chOff x="13348630" y="9216755"/>
                <a:chExt cx="869876" cy="822396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13348630" y="9530895"/>
                  <a:ext cx="508256" cy="508256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13886522" y="9216755"/>
                  <a:ext cx="331984" cy="331984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3798490" y="9493588"/>
                  <a:ext cx="116791" cy="116791"/>
                </a:xfrm>
                <a:prstGeom prst="line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28"/>
                <p:cNvSpPr/>
                <p:nvPr/>
              </p:nvSpPr>
              <p:spPr>
                <a:xfrm>
                  <a:off x="13398456" y="974176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13534056" y="9604924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3546751" y="9882349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13676005" y="9703942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13679555" y="9833686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13989103" y="930709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14089567" y="938274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p:sp>
          <p:nvSpPr>
            <p:cNvPr id="49" name="TextBox 48"/>
            <p:cNvSpPr txBox="1"/>
            <p:nvPr/>
          </p:nvSpPr>
          <p:spPr>
            <a:xfrm>
              <a:off x="844807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8448073" y="3453807"/>
              <a:ext cx="2136241" cy="2184202"/>
              <a:chOff x="8448073" y="4044357"/>
              <a:chExt cx="2136241" cy="218420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844807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73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4" name="Group 13"/>
              <p:cNvGrpSpPr/>
              <p:nvPr/>
            </p:nvGrpSpPr>
            <p:grpSpPr>
              <a:xfrm rot="21261240">
                <a:off x="9013670" y="4409399"/>
                <a:ext cx="836962" cy="671223"/>
                <a:chOff x="7327710" y="5404471"/>
                <a:chExt cx="948581" cy="760739"/>
              </a:xfrm>
            </p:grpSpPr>
            <p:grpSp>
              <p:nvGrpSpPr>
                <p:cNvPr id="93" name="Group 92"/>
                <p:cNvGrpSpPr/>
                <p:nvPr/>
              </p:nvGrpSpPr>
              <p:grpSpPr>
                <a:xfrm>
                  <a:off x="7518399" y="5404471"/>
                  <a:ext cx="757892" cy="760739"/>
                  <a:chOff x="5089980" y="16264517"/>
                  <a:chExt cx="757892" cy="760739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5089980" y="16264517"/>
                    <a:ext cx="757892" cy="316974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5089980" y="16581491"/>
                    <a:ext cx="646251" cy="443765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Arc 90"/>
                <p:cNvSpPr/>
                <p:nvPr/>
              </p:nvSpPr>
              <p:spPr>
                <a:xfrm>
                  <a:off x="7327710" y="5410799"/>
                  <a:ext cx="632024" cy="632024"/>
                </a:xfrm>
                <a:prstGeom prst="arc">
                  <a:avLst>
                    <a:gd name="adj1" fmla="val 20382303"/>
                    <a:gd name="adj2" fmla="val 2133028"/>
                  </a:avLst>
                </a:prstGeom>
                <a:ln w="88900">
                  <a:solidFill>
                    <a:srgbClr val="BCD4B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9833041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45" name="Straight Connector 144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Oval 160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55" name="TextBox 54"/>
            <p:cNvSpPr txBox="1"/>
            <p:nvPr/>
          </p:nvSpPr>
          <p:spPr>
            <a:xfrm>
              <a:off x="1090525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4" name="Group 1023"/>
            <p:cNvGrpSpPr/>
            <p:nvPr/>
          </p:nvGrpSpPr>
          <p:grpSpPr>
            <a:xfrm>
              <a:off x="10905253" y="3453807"/>
              <a:ext cx="2136241" cy="2184202"/>
              <a:chOff x="10905253" y="4044357"/>
              <a:chExt cx="2136241" cy="2184202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090525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8091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11545701" y="4352881"/>
                <a:ext cx="855344" cy="654130"/>
                <a:chOff x="10664873" y="5492816"/>
                <a:chExt cx="969415" cy="741366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066487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0981575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0664873" y="5888403"/>
                  <a:ext cx="47505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0823224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1139926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132486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1634288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1324863" y="5888403"/>
                  <a:ext cx="309425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0891192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1479575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0891192" y="5492816"/>
                  <a:ext cx="58838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12254438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Oval 184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73" name="TextBox 72"/>
            <p:cNvSpPr txBox="1"/>
            <p:nvPr/>
          </p:nvSpPr>
          <p:spPr>
            <a:xfrm>
              <a:off x="16140551" y="5628104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Surface Extraction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6140550" y="3479091"/>
              <a:ext cx="2136241" cy="2184202"/>
            </a:xfrm>
            <a:prstGeom prst="roundRect">
              <a:avLst/>
            </a:prstGeom>
            <a:solidFill>
              <a:srgbClr val="238B45"/>
            </a:solidFill>
            <a:ln w="1270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6207" y="4713948"/>
              <a:ext cx="750464" cy="835656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16398888" y="3410985"/>
              <a:ext cx="1696397" cy="1406430"/>
              <a:chOff x="15977891" y="5027405"/>
              <a:chExt cx="2143749" cy="1777316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9270" y="5027405"/>
                <a:ext cx="1562370" cy="1325502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7891" y="5408454"/>
                <a:ext cx="1645780" cy="1396267"/>
              </a:xfrm>
              <a:prstGeom prst="rect">
                <a:avLst/>
              </a:prstGeom>
            </p:spPr>
          </p:pic>
        </p:grpSp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4876" y="4766925"/>
              <a:ext cx="639747" cy="72970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745613" y="5780096"/>
              <a:ext cx="205000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MetaTracts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669955" y="3453807"/>
              <a:ext cx="2136241" cy="2184202"/>
              <a:chOff x="5669955" y="4044357"/>
              <a:chExt cx="2136241" cy="2184202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5669955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613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6257161" y="4307440"/>
                <a:ext cx="961829" cy="958681"/>
                <a:chOff x="4552664" y="5462434"/>
                <a:chExt cx="887187" cy="884282"/>
              </a:xfrm>
            </p:grpSpPr>
            <p:sp>
              <p:nvSpPr>
                <p:cNvPr id="80" name="Rectangle 79"/>
                <p:cNvSpPr/>
                <p:nvPr/>
              </p:nvSpPr>
              <p:spPr>
                <a:xfrm rot="8700000">
                  <a:off x="5124010" y="5627607"/>
                  <a:ext cx="315841" cy="71910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6578114">
                  <a:off x="4762019" y="5253079"/>
                  <a:ext cx="300400" cy="7191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 rot="8700000">
                  <a:off x="5124002" y="5627607"/>
                  <a:ext cx="315841" cy="71910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9673228" y="-21025"/>
              <a:ext cx="2143111" cy="3083191"/>
              <a:chOff x="9421721" y="-21025"/>
              <a:chExt cx="2143111" cy="3083191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9421721" y="-21025"/>
                <a:ext cx="212942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9428591" y="877964"/>
                <a:ext cx="2136241" cy="2184202"/>
                <a:chOff x="8039026" y="1186170"/>
                <a:chExt cx="2421135" cy="247549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8039026" y="1186170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773" y="2512954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080" y="1250721"/>
                  <a:ext cx="1343025" cy="1363077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</p:grpSp>
        </p:grpSp>
        <p:grpSp>
          <p:nvGrpSpPr>
            <p:cNvPr id="89" name="Group 88"/>
            <p:cNvGrpSpPr/>
            <p:nvPr/>
          </p:nvGrpSpPr>
          <p:grpSpPr>
            <a:xfrm>
              <a:off x="14911960" y="-21025"/>
              <a:ext cx="2136241" cy="3083190"/>
              <a:chOff x="14739523" y="-21025"/>
              <a:chExt cx="2136241" cy="308319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4739523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Visualization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14739523" y="797868"/>
                <a:ext cx="2136241" cy="2264297"/>
                <a:chOff x="14058235" y="1226022"/>
                <a:chExt cx="2421135" cy="2566269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14058235" y="1316799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43982" y="2643583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87004" y="1226022"/>
                  <a:ext cx="1763596" cy="1496221"/>
                </a:xfrm>
                <a:prstGeom prst="rect">
                  <a:avLst/>
                </a:prstGeom>
              </p:spPr>
            </p:pic>
          </p:grpSp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21211" y="2133454"/>
                <a:ext cx="639747" cy="729702"/>
              </a:xfrm>
              <a:prstGeom prst="rect">
                <a:avLst/>
              </a:prstGeom>
            </p:spPr>
          </p:pic>
        </p:grpSp>
        <p:cxnSp>
          <p:nvCxnSpPr>
            <p:cNvPr id="54" name="Straight Arrow Connector 53"/>
            <p:cNvCxnSpPr/>
            <p:nvPr/>
          </p:nvCxnSpPr>
          <p:spPr>
            <a:xfrm>
              <a:off x="7610553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12831544" y="1788977"/>
              <a:ext cx="1060986" cy="395793"/>
              <a:chOff x="11657957" y="2126380"/>
              <a:chExt cx="1202482" cy="448577"/>
            </a:xfrm>
          </p:grpSpPr>
          <p:cxnSp>
            <p:nvCxnSpPr>
              <p:cNvPr id="197" name="Straight Arrow Connector 196"/>
              <p:cNvCxnSpPr/>
              <p:nvPr/>
            </p:nvCxnSpPr>
            <p:spPr>
              <a:xfrm>
                <a:off x="11657957" y="2126380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>
                <a:off x="11657957" y="2574957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Straight Connector 201"/>
            <p:cNvCxnSpPr/>
            <p:nvPr/>
          </p:nvCxnSpPr>
          <p:spPr>
            <a:xfrm>
              <a:off x="2891838" y="814077"/>
              <a:ext cx="0" cy="5604982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409887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35550" y="194418"/>
              <a:ext cx="2136241" cy="2867748"/>
              <a:chOff x="-24410" y="194418"/>
              <a:chExt cx="2136241" cy="286774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-24410" y="194418"/>
                <a:ext cx="2136241" cy="2867748"/>
                <a:chOff x="89890" y="194418"/>
                <a:chExt cx="2136241" cy="2867748"/>
              </a:xfrm>
            </p:grpSpPr>
            <p:sp>
              <p:nvSpPr>
                <p:cNvPr id="199" name="Rounded Rectangle 198"/>
                <p:cNvSpPr/>
                <p:nvPr/>
              </p:nvSpPr>
              <p:spPr>
                <a:xfrm>
                  <a:off x="89890" y="877964"/>
                  <a:ext cx="2136241" cy="218420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dirty="0"/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89890" y="194418"/>
                  <a:ext cx="213624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600" b="1" dirty="0" smtClean="0">
                      <a:solidFill>
                        <a:srgbClr val="238B45"/>
                      </a:solidFill>
                    </a:rPr>
                    <a:t>XCT Data</a:t>
                  </a:r>
                  <a:endParaRPr lang="en-US" sz="2600" b="1" dirty="0">
                    <a:solidFill>
                      <a:srgbClr val="238B45"/>
                    </a:solidFill>
                  </a:endParaRPr>
                </a:p>
              </p:txBody>
            </p:sp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08" y="2224991"/>
                  <a:ext cx="564034" cy="628063"/>
                </a:xfrm>
                <a:prstGeom prst="rect">
                  <a:avLst/>
                </a:prstGeom>
              </p:spPr>
            </p:pic>
          </p:grpSp>
          <p:pic>
            <p:nvPicPr>
              <p:cNvPr id="1026" name="Picture 2" descr="C:\Users\astra\Desktop\ds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04" y="1000918"/>
                <a:ext cx="1265012" cy="1116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0" name="Right Brace 1029"/>
            <p:cNvSpPr/>
            <p:nvPr/>
          </p:nvSpPr>
          <p:spPr>
            <a:xfrm rot="16200000">
              <a:off x="5378641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ight Brace 213"/>
            <p:cNvSpPr/>
            <p:nvPr/>
          </p:nvSpPr>
          <p:spPr>
            <a:xfrm rot="16200000">
              <a:off x="15859815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ight Brace 214"/>
            <p:cNvSpPr/>
            <p:nvPr/>
          </p:nvSpPr>
          <p:spPr>
            <a:xfrm rot="16200000">
              <a:off x="10619228" y="991966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4" name="Oval 153"/>
          <p:cNvSpPr/>
          <p:nvPr/>
        </p:nvSpPr>
        <p:spPr>
          <a:xfrm>
            <a:off x="10864314" y="2468214"/>
            <a:ext cx="394943" cy="394942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5" name="Oval 154"/>
          <p:cNvSpPr/>
          <p:nvPr/>
        </p:nvSpPr>
        <p:spPr>
          <a:xfrm>
            <a:off x="11282285" y="2224110"/>
            <a:ext cx="257970" cy="257969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56" name="Straight Connector 155"/>
          <p:cNvCxnSpPr/>
          <p:nvPr/>
        </p:nvCxnSpPr>
        <p:spPr>
          <a:xfrm flipH="1">
            <a:off x="11213880" y="2439224"/>
            <a:ext cx="90753" cy="90753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10903032" y="2632073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8" name="Oval 157"/>
          <p:cNvSpPr/>
          <p:nvPr/>
        </p:nvSpPr>
        <p:spPr>
          <a:xfrm>
            <a:off x="11008400" y="2525738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9" name="Oval 158"/>
          <p:cNvSpPr/>
          <p:nvPr/>
        </p:nvSpPr>
        <p:spPr>
          <a:xfrm>
            <a:off x="11018265" y="2741312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5" name="Oval 164"/>
          <p:cNvSpPr/>
          <p:nvPr/>
        </p:nvSpPr>
        <p:spPr>
          <a:xfrm>
            <a:off x="11118702" y="2602681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0" name="Oval 169"/>
          <p:cNvSpPr/>
          <p:nvPr/>
        </p:nvSpPr>
        <p:spPr>
          <a:xfrm>
            <a:off x="11121461" y="2703499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1" name="Oval 170"/>
          <p:cNvSpPr/>
          <p:nvPr/>
        </p:nvSpPr>
        <p:spPr>
          <a:xfrm>
            <a:off x="11361996" y="2294311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2" name="Oval 171"/>
          <p:cNvSpPr/>
          <p:nvPr/>
        </p:nvSpPr>
        <p:spPr>
          <a:xfrm>
            <a:off x="11440062" y="2353095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7912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237" y="1363183"/>
            <a:ext cx="6341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MetaTracts color mapped to major axis direction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99" y="3132229"/>
            <a:ext cx="2924749" cy="2964801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>
            <a:off x="14938658" y="2573693"/>
            <a:ext cx="1560971" cy="114600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38151" y="3222331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538151" y="5051010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580289" y="7581877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538151" y="11585006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66" y="257369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0" y="5047320"/>
            <a:ext cx="8522034" cy="8093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05937" y="1363183"/>
            <a:ext cx="688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Length Distribution of fibers in bundle 1</a:t>
            </a:r>
          </a:p>
        </p:txBody>
      </p:sp>
      <p:sp>
        <p:nvSpPr>
          <p:cNvPr id="24" name="Oval 23"/>
          <p:cNvSpPr/>
          <p:nvPr/>
        </p:nvSpPr>
        <p:spPr>
          <a:xfrm>
            <a:off x="10103930" y="308363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8174737" y="5410184"/>
            <a:ext cx="841637" cy="476665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3"/>
          </p:cNvCxnSpPr>
          <p:nvPr/>
        </p:nvCxnSpPr>
        <p:spPr>
          <a:xfrm>
            <a:off x="11969076" y="4320184"/>
            <a:ext cx="1062398" cy="1341988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5820188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9039290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4" name="Flowchart: Preparation 73"/>
          <p:cNvSpPr/>
          <p:nvPr/>
        </p:nvSpPr>
        <p:spPr>
          <a:xfrm rot="5400000" flipV="1">
            <a:off x="1611340" y="7149439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9105</TotalTime>
  <Words>546</Words>
  <Application>Microsoft Office PowerPoint</Application>
  <PresentationFormat>Custom</PresentationFormat>
  <Paragraphs>338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131</cp:revision>
  <dcterms:created xsi:type="dcterms:W3CDTF">2014-09-01T21:05:22Z</dcterms:created>
  <dcterms:modified xsi:type="dcterms:W3CDTF">2014-09-22T21:58:19Z</dcterms:modified>
</cp:coreProperties>
</file>